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7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43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09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47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027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809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03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523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08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05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959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E5CF-97C7-43CF-A143-6958F8DBA163}" type="datetimeFigureOut">
              <a:rPr lang="en-CA" smtClean="0"/>
              <a:t>24/01/2017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AFEEE-6DD4-497A-AFF8-896E55D2B6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46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92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36" y="76200"/>
            <a:ext cx="75734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The </a:t>
            </a:r>
            <a:r>
              <a:rPr lang="en-CA" sz="6700" dirty="0" smtClean="0">
                <a:solidFill>
                  <a:schemeClr val="bg2">
                    <a:lumMod val="90000"/>
                  </a:schemeClr>
                </a:solidFill>
              </a:rPr>
              <a:t>BIGGEST</a:t>
            </a: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 Didgeridoo</a:t>
            </a:r>
            <a:br>
              <a:rPr lang="en-CA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en-CA" dirty="0" smtClean="0">
                <a:solidFill>
                  <a:schemeClr val="bg2">
                    <a:lumMod val="90000"/>
                  </a:schemeClr>
                </a:solidFill>
              </a:rPr>
              <a:t>EVER!</a:t>
            </a:r>
            <a:endParaRPr lang="en-CA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Snagit_PPT6A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15" y="0"/>
            <a:ext cx="5769170" cy="6858000"/>
          </a:xfrm>
          <a:prstGeom prst="rect">
            <a:avLst/>
          </a:prstGeom>
        </p:spPr>
      </p:pic>
      <p:pic>
        <p:nvPicPr>
          <p:cNvPr id="5" name="three_mod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9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</Words>
  <Application>Microsoft Office PowerPoint</Application>
  <PresentationFormat>On-screen Show (4:3)</PresentationFormat>
  <Paragraphs>1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BIGGEST Didgeridoo EVER!</vt:lpstr>
      <vt:lpstr>PowerPoint Presentation</vt:lpstr>
    </vt:vector>
  </TitlesOfParts>
  <Company>King's University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BIGGEST Didgeridoo EVER!</dc:title>
  <dc:creator>Brian Martin</dc:creator>
  <cp:lastModifiedBy>Brian Martin</cp:lastModifiedBy>
  <cp:revision>2</cp:revision>
  <dcterms:created xsi:type="dcterms:W3CDTF">2017-01-24T20:46:14Z</dcterms:created>
  <dcterms:modified xsi:type="dcterms:W3CDTF">2017-01-24T22:19:55Z</dcterms:modified>
</cp:coreProperties>
</file>